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ezana" initials="S" lastIdx="2" clrIdx="0">
    <p:extLst>
      <p:ext uri="{19B8F6BF-5375-455C-9EA6-DF929625EA0E}">
        <p15:presenceInfo xmlns:p15="http://schemas.microsoft.com/office/powerpoint/2012/main" userId="Snez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7D4"/>
    <a:srgbClr val="FF6699"/>
    <a:srgbClr val="EA8160"/>
    <a:srgbClr val="FF33CC"/>
    <a:srgbClr val="AC266C"/>
    <a:srgbClr val="ECF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1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3T19:21:09.515" idx="2">
    <p:pos x="7680" y="167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55F70-F1E4-46FF-87D5-6EA1F4EE50C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83B6D-BDD3-4B75-BE5E-99F47A50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0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6256-C92D-4D77-A476-F4B7B15CE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F9E40-57AF-4184-A358-431989A5E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782E3-7133-42B2-9C9D-03C4519E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B984-67AA-4E25-A636-4BE910291943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88585-0C27-4986-8439-6CEDC0C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4C3B-720A-4E33-B05A-EAEF5DBA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5EF9-997C-4DD3-8D25-0BD8139D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6DA1A-EBD2-493C-BC16-7892535FF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32AF7-A57B-4AE9-A182-FB75AC56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E966-A0D1-4180-9423-238493A33B48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06955-9702-4192-9F3F-372596BC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AA1F4-967F-4760-888C-98534568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5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5E966-031D-40F2-9D2F-91E816B78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DE3C9-2ADB-4278-9CEB-27FD1AAA4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97012-14A8-4FC7-B326-7892E07F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A9D6-6DA9-4123-B668-6E1E744D4750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1BC68-6BCB-4AFA-B22B-C604A171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1E6C2-43D2-467E-99CB-CD63C73D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1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FAC7-F961-4D99-8BD6-A95864FA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F828-F92F-484F-8D9A-BE5E7B9FA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B3DD5-369A-425B-B034-B2F0EFB3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3879-30B8-4F1B-96AE-37A405AB8988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16612-29EB-4595-8081-F3DDEB53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179C-B713-4A1C-AF94-45A72E6A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C745-0E66-49E1-A6D9-6A5FACF4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63B01-8DE3-4041-AD8F-D53558535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921B9-55DA-4571-8D2F-FAA57B9B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AAA8-44B0-403E-8FC4-8D0972961AA0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E10C-D9D7-4C57-8AAA-8DF34F5C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DF83A-9B01-47C6-8776-E8F6C63C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3BDA-5751-4690-9D64-5F094337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02EA-E6EB-41FF-B3C1-26339F379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A539B-07E8-4C28-BEAA-91FC28DD2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211F8-3C4B-44D6-A142-54ED8200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6975-4559-4BA2-A142-4A193F406C7A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7DA01-22ED-4F35-9E25-8AE11A58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EEF7F-AC78-4772-8684-1B53A3C2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0985-FC70-4F23-B3F0-14EDAE1F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01110-E78B-4079-B88C-E88AAE197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80E58-6E18-49E1-94BF-3DA44A62C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80FEF-3A8B-4CC5-98E6-ECCE56A79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E8853-5F6F-4109-B11B-FBF05D1E8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BF934-A02E-4CD7-9214-39878694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99D3-9C6C-4B26-BB2D-D66E804B6E50}" type="datetime1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019C0-E78B-4E0C-B6ED-27C67CDC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418F9-F2B0-4203-8925-0C7CADD7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B781-130C-4ABA-8959-7B1D01C9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13EBB-345A-4965-B9EC-A6A7D68B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355-F80E-47B8-8788-838DB54D923C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BDFD6-0AE6-4BB9-8B81-64C077BE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9055D-6D7F-4A3B-9716-0C5D4486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2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55103-B267-4F73-A765-B3DECE84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C757-B5A2-4325-A8A3-5191DD889782}" type="datetime1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ECE7B-8AB4-44E9-BC80-7B79E020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E1C71-C866-4CF7-A53F-F6BB2A81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3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2D71C-0EA1-451D-8F5B-7F3A073E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5FA1-21DF-49F7-AED2-03C025343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34A73-44B9-4D73-A663-68CC89E35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B9A43-9594-4199-B717-EA0826A3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93FB-E79E-4E70-A398-31612831AF35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A0A60-D591-46C8-A79B-0A70AE7C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A09CD-F37A-4B6A-924B-E4DA5543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18E3-C0F1-4EC9-951C-B50A5640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2B524-BECA-46B1-8D15-C15ECD870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72B2-B8E2-453C-8A26-9294B614D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1435D-0BEB-4ED0-8691-FEE66CD8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1EC-4012-4913-B740-24891814E4AC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897E0-36BC-43B6-BE4D-9122B535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F465A-1D7D-46FD-9C08-7F2EE5CB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8D60F-6D41-433A-B1C1-A3AA864D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F8B1-F58D-403E-869E-3BF01D320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30EE6-4E9A-4374-9F8F-057773565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AB75-70D5-4962-B2E3-C9FA073AAD57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75472-881A-4754-BF25-4DCC46D39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E9B1-236D-46A2-9313-0075C5B40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E501-467A-460E-91DB-7901126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5FEA-3621-4577-9E56-A8CB95CB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472"/>
            <a:ext cx="10515600" cy="1026780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 in Montenegro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18840-965C-4D5D-B702-503DD5180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426" y="720761"/>
            <a:ext cx="10515600" cy="60392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A6CC2-0C79-4065-9962-9825C4831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919" y="1873276"/>
            <a:ext cx="11946162" cy="54487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PROBLEM STATEMENT</a:t>
            </a:r>
          </a:p>
          <a:p>
            <a:pPr marL="0" indent="0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EXISTING SOLUTIONS</a:t>
            </a:r>
          </a:p>
          <a:p>
            <a:pPr marL="0" indent="0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PROPOSED SOLUTION AND ITS ESSENCE</a:t>
            </a:r>
          </a:p>
          <a:p>
            <a:pPr marL="0" indent="0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WILL BE DONE TO DEMONSTRATE THAT IT IS BETTER, </a:t>
            </a:r>
          </a:p>
          <a:p>
            <a:pPr marL="0" indent="0">
              <a:buNone/>
            </a:pP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UNDER WHAT CONDITIONS,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HOW MUCH, BOTH IN ECONOMY AND IN OTHER EFFECTS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20528-4B81-4AEA-A3EC-D4231CFA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94901"/>
            <a:ext cx="590774" cy="365125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33764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C7C5-18DD-488B-9A14-CF41EC0D9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998" y="0"/>
            <a:ext cx="9144000" cy="60539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3DC28-7A0B-4BA2-9F9E-BAD348ACC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60240"/>
            <a:ext cx="12192000" cy="610199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on waste management in Montenegro record negative results.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Montenegrin Law on Waste Management, </a:t>
            </a:r>
          </a:p>
          <a:p>
            <a:pPr algn="l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50% of paper, metals, plastics and glass were to be recycled by 2025,</a:t>
            </a:r>
          </a:p>
          <a:p>
            <a:pPr algn="l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but last year’s estimate was only 1,17%.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data cause far-reaching consequences for the whole environment.</a:t>
            </a:r>
          </a:p>
          <a:p>
            <a:pPr algn="l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Itʾs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mostly non-degradable waste, and thus this problem gained new dimensions over time.</a:t>
            </a:r>
          </a:p>
          <a:p>
            <a:pPr algn="l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9AAA9-2469-4549-BB8B-FC24DA35B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8167"/>
            <a:ext cx="11362764" cy="360983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4EA58-3589-48F7-9CC1-6CB4D920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0716" y="6417571"/>
            <a:ext cx="599364" cy="365125"/>
          </a:xfrm>
        </p:spPr>
        <p:txBody>
          <a:bodyPr/>
          <a:lstStyle/>
          <a:p>
            <a:fld id="{7327E501-467A-460E-91DB-7901126F6DB0}" type="slidenum"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5743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C132-8B98-4A8E-9CF3-3AE78999E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4" y="163286"/>
            <a:ext cx="9144000" cy="58388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EXISTING 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F14F8-A0F2-4B6D-8797-7F42CFED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32" y="1023582"/>
            <a:ext cx="12098767" cy="609798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Montenegrin Government is strongly committed to the EU integration process. 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Chapter 27 is one of the most demanding and expensive for implementation.</a:t>
            </a: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9 recycling yards and 2 sanitary landfills in the country. 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Government has announced the construction of 4 Waste Management Centers,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and the existence of a waste treatment center.</a:t>
            </a: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results showed that this was insufficient because: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Resources are scarce.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Coordination between environmental institutions is insufficient.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Strategic planning and financing is poor.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Awareness of the importance of selective waste disposal and recycling is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inadequat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/>
              <a:t>                                                                                                                            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B93E-4E84-476F-82DD-CCDA5CB2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643" y="6356350"/>
            <a:ext cx="585716" cy="365125"/>
          </a:xfrm>
        </p:spPr>
        <p:txBody>
          <a:bodyPr/>
          <a:lstStyle/>
          <a:p>
            <a:fld id="{7327E501-467A-460E-91DB-7901126F6DB0}" type="slidenum"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B7034-6AA6-4285-874F-EAE931DF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438" y="3220871"/>
            <a:ext cx="3528562" cy="18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354D-6423-4BD6-B8A1-8E0C9D69A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202" y="-64863"/>
            <a:ext cx="9144000" cy="63470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PROPOSED SOLUTION </a:t>
            </a:r>
          </a:p>
        </p:txBody>
      </p:sp>
      <p:sp useBgFill="1">
        <p:nvSpPr>
          <p:cNvPr id="3" name="Subtitle 2">
            <a:extLst>
              <a:ext uri="{FF2B5EF4-FFF2-40B4-BE49-F238E27FC236}">
                <a16:creationId xmlns:a16="http://schemas.microsoft.com/office/drawing/2014/main" id="{4DE3ADEE-4E8C-4CA0-8162-0EAD3E8D7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805693"/>
            <a:ext cx="12191999" cy="616144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the environmental awareness and habits of children ages 6-14 through education.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an impact on the awareness and habits of the parents through students, 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further on the wider community.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waste selection as a regular activity of every primary school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(with the support of the Landfill infrastructure).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the school by joining forces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through a constant inflow of profits from the collected waste.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  <a:endParaRPr lang="en-US" b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6C5B0-2947-470D-8A9F-03162344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5977" y="6356350"/>
            <a:ext cx="788104" cy="365125"/>
          </a:xfrm>
        </p:spPr>
        <p:txBody>
          <a:bodyPr/>
          <a:lstStyle/>
          <a:p>
            <a:fld id="{7327E501-467A-460E-91DB-7901126F6DB0}" type="slidenum"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66A80-5196-457A-BE40-147FE8C9E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839"/>
            <a:ext cx="11518710" cy="31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AE4B-CCCC-4213-9966-4E50556E1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228" y="0"/>
            <a:ext cx="10537372" cy="1283616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WILL BE DONE TO DEMONSTRATE THAT IT IS BETTER,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UNDER WHAT CONDITIONS,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HOW MUCH, BOTH IN ECONOMY AND IN OTHER EFFECTS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E2550-868B-4164-B5EE-3C53D760E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36915"/>
            <a:ext cx="12192000" cy="542108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achieve a far-reaching effect in a cheap and efficient way.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for successful action is the support of the Landfill, 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which will provide 4 waste separation containers and 2 waste trucks.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will be measurable through: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Number of students who bring separated waste to school.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Number of households outside the school that separate and hand over waste to us.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Amount of waste collected.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Amount of money the school earned from waste.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Number of teaching aids that the school bought that the state could not provide.</a:t>
            </a:r>
          </a:p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09829-DC65-49B0-9E61-A4C846EB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584" y="6342702"/>
            <a:ext cx="572069" cy="365125"/>
          </a:xfrm>
        </p:spPr>
        <p:txBody>
          <a:bodyPr/>
          <a:lstStyle/>
          <a:p>
            <a:fld id="{7327E501-467A-460E-91DB-7901126F6DB0}" type="slidenum"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0283F-B128-4B47-8D87-FA533015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3" y="5196568"/>
            <a:ext cx="2150863" cy="1428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89A31-EEE2-4368-BE6F-EE4C9CBD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58" y="5196568"/>
            <a:ext cx="2150863" cy="1428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268294-3C69-4D6F-A539-42CC4DB65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23" y="5196568"/>
            <a:ext cx="2069830" cy="1428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77109A-A557-4D49-BC95-DDD640AD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364" y="5196568"/>
            <a:ext cx="2177143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5720C-029E-4CAE-B77E-3585C73B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497"/>
            <a:ext cx="11313994" cy="4065988"/>
          </a:xfrm>
          <a:prstGeom prst="rect">
            <a:avLst/>
          </a:prstGeom>
        </p:spPr>
      </p:pic>
      <p:sp useBgFill="1">
        <p:nvSpPr>
          <p:cNvPr id="3" name="Subtitle 2">
            <a:extLst>
              <a:ext uri="{FF2B5EF4-FFF2-40B4-BE49-F238E27FC236}">
                <a16:creationId xmlns:a16="http://schemas.microsoft.com/office/drawing/2014/main" id="{631F3374-D6C6-462D-B622-A84ED5C01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8985" y="21517"/>
            <a:ext cx="8898340" cy="2585206"/>
          </a:xfrm>
        </p:spPr>
        <p:txBody>
          <a:bodyPr>
            <a:no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young soul is like soft wax.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mold you put it in,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get a man like that from her.”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Dositej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Obradovic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</a:p>
          <a:p>
            <a:pPr algn="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4B1111-BD93-4756-9CEB-028B6AC2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5256" y="6356350"/>
            <a:ext cx="572069" cy="365125"/>
          </a:xfrm>
        </p:spPr>
        <p:txBody>
          <a:bodyPr/>
          <a:lstStyle/>
          <a:p>
            <a:fld id="{7327E501-467A-460E-91DB-7901126F6DB0}" type="slidenum"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12757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505</Words>
  <Application>Microsoft Office PowerPoint</Application>
  <PresentationFormat>Widescreen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 Waste management in Montenegro </vt:lpstr>
      <vt:lpstr>1. PROBLEM STATEMENT</vt:lpstr>
      <vt:lpstr>2. EXISTING  SOLUTIONS</vt:lpstr>
      <vt:lpstr>3. THE PROPOSED SOLUTION </vt:lpstr>
      <vt:lpstr>4. WHAT WILL BE DONE TO DEMONSTRATE THAT IT IS BETTER,      UNDER WHAT CONDITIONS,  FOR HOW MUCH, BOTH IN ECONOMY AND IN OTHER EFFECTS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Snezana</dc:creator>
  <cp:lastModifiedBy>Snezana</cp:lastModifiedBy>
  <cp:revision>78</cp:revision>
  <dcterms:created xsi:type="dcterms:W3CDTF">2022-01-22T13:24:34Z</dcterms:created>
  <dcterms:modified xsi:type="dcterms:W3CDTF">2022-01-31T21:42:57Z</dcterms:modified>
</cp:coreProperties>
</file>